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16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DA18C-283A-400A-B2B3-5E54898300A3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DED1B-A8A6-4BD1-BB71-75FC2B0715D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Slide1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DED1B-A8A6-4BD1-BB71-75FC2B0715D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29C34-4063-4153-BB38-16178D2DB6B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9CB4-38D1-454D-9C86-0DECF5D0549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1066799"/>
          </a:xfrm>
        </p:spPr>
        <p:txBody>
          <a:bodyPr/>
          <a:lstStyle/>
          <a:p>
            <a:r>
              <a:rPr lang="en-US" dirty="0" smtClean="0"/>
              <a:t>Security solution </a:t>
            </a:r>
            <a:endParaRPr lang="en-US" dirty="0"/>
          </a:p>
        </p:txBody>
      </p:sp>
      <p:pic>
        <p:nvPicPr>
          <p:cNvPr id="1051" name="Picture 27" descr="C:\Users\sys-5\Desktop\SECURITY SOLUTION PICTURES\Screenshot from 2021-10-28 17-55-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8240660" cy="3814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ys-5\Desktop\SECURITY SOLUTION PICTURES\Screenshot from 2021-10-28 18-02-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669" y="1295400"/>
            <a:ext cx="8702665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ys-5\Desktop\SECURITY SOLUTION PICTURES\Screenshot from 2021-10-28 18-02-5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90675" y="414338"/>
            <a:ext cx="12325350" cy="6029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ys-5\Desktop\SECURITY SOLUTION PICTURES\Screenshot from 2021-10-28 18-03-4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988" y="1371601"/>
            <a:ext cx="9078097" cy="441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ys-5\Desktop\SECURITY SOLUTION PICTURES\Screenshot from 2021-10-28 18-03-5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8458200" cy="5314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ys-5\Desktop\SECURITY SOLUTION PICTURES\Screenshot from 2021-10-28 18-04-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599" y="1066800"/>
            <a:ext cx="8239799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sys-5\Desktop\SECURITY SOLUTION PICTURES\Screenshot from 2021-10-28 18-05-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1219200"/>
            <a:ext cx="7696201" cy="52435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sys-5\Desktop\SECURITY SOLUTION PICTURES\Screenshot from 2021-10-28 18-05-2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7772400" cy="52895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sys-5\Desktop\SECURITY SOLUTION PICTURES\Screenshot from 2021-10-28 18-06-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441" y="1371600"/>
            <a:ext cx="8241159" cy="5072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ys-5\Desktop\SECURITY SOLUTION PICTURES\Screenshot from 2021-10-28 18-11-4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33400"/>
            <a:ext cx="7315200" cy="54265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sys-5\Desktop\SECURITY SOLUTION PICTURES\Screenshot from 2021-10-28 18-12-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706" y="1295400"/>
            <a:ext cx="8372894" cy="516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ys-5\Desktop\SECURITY SOLUTION PICTURES\Screenshot from 2021-10-28 17-56-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205" y="1219200"/>
            <a:ext cx="8013595" cy="5033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sys-5\Desktop\SECURITY SOLUTION PICTURES\Screenshot from 2021-10-28 18-12-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760" y="1600200"/>
            <a:ext cx="8960240" cy="4400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sys-5\Desktop\SECURITY SOLUTION PICTURES\Screenshot from 2021-10-28 18-12-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917" y="1219200"/>
            <a:ext cx="8686083" cy="5314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sys-5\Desktop\SECURITY SOLUTION PICTURES\Screenshot from 2021-10-28 18-13-2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09575"/>
            <a:ext cx="8534400" cy="6038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sys-5\Desktop\SECURITY SOLUTION PICTURES\Screenshot from 2021-10-28 18-13-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04813"/>
            <a:ext cx="7848600" cy="6048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sys-5\Desktop\SECURITY SOLUTION PICTURES\Screenshot from 2021-10-28 18-13-5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67089"/>
            <a:ext cx="7924800" cy="59813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ys-5\Desktop\SECURITY SOLUTION PICTURES\Screenshot from 2021-10-28 17-58-0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56" y="1219199"/>
            <a:ext cx="8875244" cy="521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ys-5\Desktop\SECURITY SOLUTION PICTURES\Screenshot from 2021-10-28 17-58-5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968" y="1447799"/>
            <a:ext cx="8254032" cy="4981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ys-5\Desktop\SECURITY SOLUTION PICTURES\Screenshot from 2021-10-28 17-59-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799" y="1447800"/>
            <a:ext cx="7696201" cy="4967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ys-5\Desktop\SECURITY SOLUTION PICTURES\Screenshot from 2021-10-28 17-59-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077201" cy="4752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ys-5\Desktop\SECURITY SOLUTION PICTURES\Screenshot from 2021-10-28 17-59-5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157751"/>
            <a:ext cx="7543800" cy="52906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ys-5\Desktop\SECURITY SOLUTION PICTURES\Screenshot from 2021-10-28 18-00-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25992"/>
            <a:ext cx="8077200" cy="59176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sys-5\Desktop\SECURITY SOLUTION PICTURES\Screenshot from 2021-10-28 18-02-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137534"/>
            <a:ext cx="7696200" cy="53204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